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3" r:id="rId3"/>
    <p:sldId id="261" r:id="rId4"/>
    <p:sldId id="260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2B98A-B6A5-4EC6-8CD6-9D899970C3E8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750-0A0D-4DD6-8192-DF9623A30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6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0750-0A0D-4DD6-8192-DF9623A30A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2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8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4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5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1544-FA57-458E-8A3D-7548EC9630C4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F1D0-3736-4801-975B-B95DDBCA1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Икаренок-2017. </a:t>
            </a:r>
            <a:r>
              <a:rPr lang="ru-RU" dirty="0">
                <a:solidFill>
                  <a:srgbClr val="FF0000"/>
                </a:solidFill>
              </a:rPr>
              <a:t>«Комбайн»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" y="1365757"/>
            <a:ext cx="2805332" cy="3217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26" y="1958753"/>
            <a:ext cx="4491098" cy="321719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A30385-5F95-4DC3-99F0-E50A4E331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0026" y="3382964"/>
            <a:ext cx="3414585" cy="25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Патентное бюро -2018.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Протиральщик</a:t>
            </a:r>
            <a:r>
              <a:rPr lang="ru-RU" dirty="0">
                <a:solidFill>
                  <a:srgbClr val="FF0000"/>
                </a:solidFill>
              </a:rPr>
              <a:t> пыли.</a:t>
            </a:r>
          </a:p>
        </p:txBody>
      </p:sp>
      <p:pic>
        <p:nvPicPr>
          <p:cNvPr id="2050" name="Picture 2" descr="https://pp.userapi.com/c841326/v841326634/5dbb7/IyMTFM0EAM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03" y="1965110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3-1.userapi.com/c830108/v830108634/48be9/_gdNoPdyv8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63" y="1965110"/>
            <a:ext cx="34716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756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Выставка-конкурс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«Каждый робот имеет шанс»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Номинация «За любовь к красоте»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8" y="1886857"/>
            <a:ext cx="4846923" cy="4387334"/>
          </a:xfrm>
        </p:spPr>
      </p:pic>
      <p:pic>
        <p:nvPicPr>
          <p:cNvPr id="3074" name="Picture 2" descr="https://pp.userapi.com/c847122/v847122461/2efd1/Pqcj7TkVFGs.jpg">
            <a:extLst>
              <a:ext uri="{FF2B5EF4-FFF2-40B4-BE49-F238E27FC236}">
                <a16:creationId xmlns="" xmlns:a16="http://schemas.microsoft.com/office/drawing/2014/main" id="{95C0F49F-1686-40AA-8F37-86B763B8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72" y="1886857"/>
            <a:ext cx="5561428" cy="43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157" y="106018"/>
            <a:ext cx="7885043" cy="11529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Педагогический </a:t>
            </a:r>
            <a:r>
              <a:rPr lang="ru-RU" dirty="0" smtClean="0">
                <a:solidFill>
                  <a:srgbClr val="FF0000"/>
                </a:solidFill>
              </a:rPr>
              <a:t>калейдоскоп-2018.Станок для гофрирования бумаги.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1530" y="2941983"/>
            <a:ext cx="2405270" cy="15107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2" y="1258958"/>
            <a:ext cx="5285508" cy="359997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793" t="14558" r="14155" b="18747"/>
          <a:stretch/>
        </p:blipFill>
        <p:spPr>
          <a:xfrm>
            <a:off x="0" y="2769705"/>
            <a:ext cx="4402926" cy="3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145" y="545465"/>
            <a:ext cx="7056240" cy="10748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Конкурс «Выбор.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                        Дом моей мечты»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5217" y="2127022"/>
            <a:ext cx="6859292" cy="4351338"/>
          </a:xfrm>
        </p:spPr>
      </p:pic>
    </p:spTree>
    <p:extLst>
      <p:ext uri="{BB962C8B-B14F-4D97-AF65-F5344CB8AC3E}">
        <p14:creationId xmlns:p14="http://schemas.microsoft.com/office/powerpoint/2010/main" val="29458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</Words>
  <Application>Microsoft Office PowerPoint</Application>
  <PresentationFormat>Широкоэкранный</PresentationFormat>
  <Paragraphs>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Икаренок-2017. «Комбайн»</vt:lpstr>
      <vt:lpstr>Патентное бюро -2018.  Протиральщик пыли.</vt:lpstr>
      <vt:lpstr>Выставка-конкурс  «Каждый робот имеет шанс» Номинация «За любовь к красоте»</vt:lpstr>
      <vt:lpstr>Педагогический калейдоскоп-2018.Станок для гофрирования бумаги.</vt:lpstr>
      <vt:lpstr>Конкурс «Выбор.                           Дом моей мечты»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моей работы</dc:title>
  <dc:creator>Windows User</dc:creator>
  <cp:lastModifiedBy>Windows User</cp:lastModifiedBy>
  <cp:revision>26</cp:revision>
  <dcterms:created xsi:type="dcterms:W3CDTF">2018-09-15T21:13:10Z</dcterms:created>
  <dcterms:modified xsi:type="dcterms:W3CDTF">2018-12-01T21:15:06Z</dcterms:modified>
</cp:coreProperties>
</file>